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yne" pitchFamily="2" charset="77"/>
      <p:regular r:id="rId13"/>
    </p:embeddedFont>
    <p:embeddedFont>
      <p:font typeface="Syne Extra Bold" pitchFamily="2" charset="7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07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3311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Project: Spam Mail Detection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89" y="515630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project demonstrates the implementation of a machine learning model for spam detection using the Random Forest algorithm. The project incorporates data preprocessing, visualisation, model training, evaluation, and integration into a web application for user interaction.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</a:rPr>
              <a:t>By:- Sarthak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</a:rPr>
              <a:t>Kawatra</a:t>
            </a:r>
            <a:endParaRPr lang="en-US" sz="1750" dirty="0">
              <a:solidFill>
                <a:srgbClr val="D7E5D8"/>
              </a:solidFill>
              <a:latin typeface="Syne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</a:rPr>
              <a:t>E23CSEU0908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</a:rPr>
              <a:t>31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BA55D-EE71-08BD-5A3D-6FC7A719C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0" y="7553036"/>
            <a:ext cx="1739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379" y="691039"/>
            <a:ext cx="796004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Future Enhancements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8379" y="2001917"/>
            <a:ext cx="7960043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project successfully developed and deployed a machine learning model for spam detection, achieving high accuracy and providing a user-friendly interface.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078379" y="2733437"/>
            <a:ext cx="7960043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enhancements include incorporating natural language processing techniques to improve spam detection accuracy and expanding the dataset to include a wider range of spam email types.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320552" y="3464957"/>
            <a:ext cx="22860" cy="4073604"/>
          </a:xfrm>
          <a:prstGeom prst="roundRect">
            <a:avLst>
              <a:gd name="adj" fmla="val 31076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499384" y="3834051"/>
            <a:ext cx="591979" cy="22860"/>
          </a:xfrm>
          <a:prstGeom prst="roundRect">
            <a:avLst>
              <a:gd name="adj" fmla="val 31076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141720" y="3655219"/>
            <a:ext cx="380524" cy="380524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264831" y="3718560"/>
            <a:ext cx="13418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262217" y="3634026"/>
            <a:ext cx="588383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Natural Language Processing (NLP)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262217" y="3999786"/>
            <a:ext cx="6776204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NLP techniques to analyze the semantic content of emails, enhancing the model's ability to detect subtle spam patterns.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499384" y="5248275"/>
            <a:ext cx="591979" cy="22860"/>
          </a:xfrm>
          <a:prstGeom prst="roundRect">
            <a:avLst>
              <a:gd name="adj" fmla="val 31076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141720" y="5069443"/>
            <a:ext cx="380524" cy="380524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04704" y="5132784"/>
            <a:ext cx="25443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262217" y="5048250"/>
            <a:ext cx="3232190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 Expansion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262217" y="5414010"/>
            <a:ext cx="6776204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Expanding the dataset to include a wider range of spam email types, including phishing, malware, and social engineering emails.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499384" y="6662499"/>
            <a:ext cx="591979" cy="22860"/>
          </a:xfrm>
          <a:prstGeom prst="roundRect">
            <a:avLst>
              <a:gd name="adj" fmla="val 31076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141720" y="6483668"/>
            <a:ext cx="380524" cy="380524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198156" y="6547009"/>
            <a:ext cx="2676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262217" y="6462474"/>
            <a:ext cx="3456622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Continuous Learning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7262217" y="6828234"/>
            <a:ext cx="6776204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Implementing a system for continuous learning, allowing the model to adapt to new spam patterns and improve its performance over time.</a:t>
            </a:r>
            <a:endParaRPr lang="en-US" sz="13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3754C3-56EF-4C5D-5AFF-023998ABB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0" y="7538561"/>
            <a:ext cx="1739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744022"/>
            <a:ext cx="526589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7235" y="1718072"/>
            <a:ext cx="76695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Spam email poses a significant threat to users, hindering productivity and exposing them to potential security risks.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7235" y="2628900"/>
            <a:ext cx="76695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project addresses the need for efficient spam detection methods to mitigate these challenges.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37235" y="3776663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90587" y="3855601"/>
            <a:ext cx="16716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421725" y="3776663"/>
            <a:ext cx="300585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Email Security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421725" y="4231958"/>
            <a:ext cx="3045023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Spam email is a serious issue that can lead to financial losses, identity theft, and other security threats.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7370" y="3776663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755832" y="3855601"/>
            <a:ext cx="31682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5361861" y="3776663"/>
            <a:ext cx="3045023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Productivity Impact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5361861" y="4560927"/>
            <a:ext cx="3045023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Spam emails can clutter inboxes and distract users from important messages, hindering productivity.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37235" y="6356271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07482" y="6435209"/>
            <a:ext cx="33325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Text 13"/>
          <p:cNvSpPr/>
          <p:nvPr/>
        </p:nvSpPr>
        <p:spPr>
          <a:xfrm>
            <a:off x="1421725" y="6356271"/>
            <a:ext cx="642544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Applications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1421725" y="6811566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Machine learning offers a powerful tool for identifying patterns and classifying email messages as spam or legitimate.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216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 Statement and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33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project aims to develop and deploy a machine learning model capable of accurately identifying spam emails.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414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model will be trained on a dataset of labeled emails, learning to distinguish between legitimate and spam messages.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627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42174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Spam emails present a significant challenge to users, disrupting email communication and posing security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486275"/>
            <a:ext cx="3879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50674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project aims to create a robust spam detection system that can accurately classify emails as spam or legitimate.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48627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Desired Outcome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54217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model should be able to accurately identify spam emails with high precision and recall.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D6E88-15C7-F046-A0F1-E433EAE15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7594600"/>
            <a:ext cx="1739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698" y="548164"/>
            <a:ext cx="7513558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Preprocessing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4698" y="1431131"/>
            <a:ext cx="7807404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dataset was preprocessed to prepare it for model training. This involved cleaning the data, removing irrelevant features, and transforming text data into a format suitable for machine learning.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154698" y="2562463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These steps are crucial for ensuring the quality and effectiveness of the model.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429613" y="3082766"/>
            <a:ext cx="22860" cy="4598670"/>
          </a:xfrm>
          <a:prstGeom prst="roundRect">
            <a:avLst>
              <a:gd name="adj" fmla="val 35081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632972" y="3500914"/>
            <a:ext cx="668298" cy="22860"/>
          </a:xfrm>
          <a:prstGeom prst="roundRect">
            <a:avLst>
              <a:gd name="adj" fmla="val 35081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226254" y="3297555"/>
            <a:ext cx="429578" cy="429578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65200" y="3369112"/>
            <a:ext cx="151567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491174" y="3273623"/>
            <a:ext cx="2726769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491174" y="3686532"/>
            <a:ext cx="6470928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Removing duplicates, handling missing values, and correcting inconsistencies in the data.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632972" y="5097423"/>
            <a:ext cx="668298" cy="22860"/>
          </a:xfrm>
          <a:prstGeom prst="roundRect">
            <a:avLst>
              <a:gd name="adj" fmla="val 35081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226254" y="4894064"/>
            <a:ext cx="429578" cy="429578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97335" y="4965621"/>
            <a:ext cx="28729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491174" y="4870133"/>
            <a:ext cx="357473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Extraction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491174" y="5283041"/>
            <a:ext cx="6470928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Identifying relevant features from email content, such as word frequency, sender information, and email subject.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632972" y="6693932"/>
            <a:ext cx="668298" cy="22860"/>
          </a:xfrm>
          <a:prstGeom prst="roundRect">
            <a:avLst>
              <a:gd name="adj" fmla="val 35081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226254" y="6490573"/>
            <a:ext cx="429578" cy="429578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289953" y="6562130"/>
            <a:ext cx="30218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7491174" y="6466642"/>
            <a:ext cx="4024789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Transformation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7507799" y="6879550"/>
            <a:ext cx="6470928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Converting text data into numerical representations, such as using bag-of-words or TF-IDF.</a:t>
            </a:r>
            <a:endParaRPr lang="en-US" sz="1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41F837-CDEC-7A4A-FD4F-626BA7D7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306" y="7594600"/>
            <a:ext cx="1739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057" y="509230"/>
            <a:ext cx="6679049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Visualisation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8057" y="1458158"/>
            <a:ext cx="1333428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Visualizing the data provides insights into the characteristics of spam emails and helps identify potential patterns that can be exploited by the model.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8057" y="1962626"/>
            <a:ext cx="1333428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visualization is a crucial step in understanding the data and guiding model development.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7" y="2467094"/>
            <a:ext cx="6528197" cy="40346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48057" y="6733223"/>
            <a:ext cx="622351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Email Length vs. Spam Probability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8057" y="7133630"/>
            <a:ext cx="652819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plot helps to identify if there is a relationship between the length of an email and its likelihood of being spam.</a:t>
            </a:r>
            <a:endParaRPr lang="en-US" sz="1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027" y="2467094"/>
            <a:ext cx="6528316" cy="40347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4027" y="6733342"/>
            <a:ext cx="590442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Frequent Words in Spam Emails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454027" y="7133749"/>
            <a:ext cx="6528316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word cloud provides a visual representation of the most frequent words found in spam emails, highlighting common spam keywords.</a:t>
            </a:r>
            <a:endParaRPr lang="en-US" sz="14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FC1AE-E1FB-0DCB-C14C-0789135F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500" y="7519789"/>
            <a:ext cx="1739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361" y="470892"/>
            <a:ext cx="10919936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Random Forest Classifier Model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9361" y="1348502"/>
            <a:ext cx="1343167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Random Forest algorithm was chosen for its ability to handle complex datasets, its robustness to outliers, and its high prediction accuracy.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9361" y="1814989"/>
            <a:ext cx="1343167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Random Forest model consists of multiple decision trees, each trained on a random subset of the data and features, which collectively provide a robust prediction.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1" y="2281476"/>
            <a:ext cx="856178" cy="13699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12357" y="2452688"/>
            <a:ext cx="248983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Decision Trees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712357" y="2822853"/>
            <a:ext cx="1231868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Each decision tree in the forest makes predictions based on the learned decision rules.</a:t>
            </a: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1" y="3651409"/>
            <a:ext cx="856178" cy="13699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12357" y="3822621"/>
            <a:ext cx="3265408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Ensemble Learning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712357" y="4192786"/>
            <a:ext cx="1231868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Multiple decision trees are combined to produce a more robust and accurate prediction.</a:t>
            </a:r>
            <a:endParaRPr lang="en-US" sz="13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61" y="5021342"/>
            <a:ext cx="856178" cy="13699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12357" y="5192554"/>
            <a:ext cx="214062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Bagging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1712357" y="5562719"/>
            <a:ext cx="1231868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Random Forest algorithm uses bagging to create multiple subsets of the data, reducing variance and improving generalization.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61" y="6391275"/>
            <a:ext cx="856178" cy="136993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712357" y="6562487"/>
            <a:ext cx="4062651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Randomization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1712357" y="6932652"/>
            <a:ext cx="1231868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Each decision tree is trained on a random subset of features, further reducing variance and improving the model's ability to handle high-dimensional data.</a:t>
            </a:r>
            <a:endParaRPr lang="en-US" sz="13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5F7293-6B85-24D0-FC10-67FB77447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7594600"/>
            <a:ext cx="1739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11" y="520898"/>
            <a:ext cx="7902178" cy="1108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Training and Evaluation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911" y="1895951"/>
            <a:ext cx="790217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Random Forest model was trained on the preprocessed data and evaluated using various metrics to assess its performance.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0911" y="2663190"/>
            <a:ext cx="790217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 evaluation ensures that the model is capable of generalizing to unseen data and making accurate predictions.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20911" y="3430429"/>
            <a:ext cx="7902178" cy="4278154"/>
          </a:xfrm>
          <a:prstGeom prst="roundRect">
            <a:avLst>
              <a:gd name="adj" fmla="val 17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28531" y="3438049"/>
            <a:ext cx="7886105" cy="5119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06768" y="3552111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Metric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439001" y="3552111"/>
            <a:ext cx="226599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Description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67425" y="3552111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Value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28531" y="3950018"/>
            <a:ext cx="7886105" cy="7958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06768" y="4064079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Accuracy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3439001" y="4064079"/>
            <a:ext cx="226599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Percentage of correctly classified emails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067425" y="4064079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95%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28531" y="4745831"/>
            <a:ext cx="7886105" cy="10796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06768" y="4859893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Precision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3439001" y="4859893"/>
            <a:ext cx="2265998" cy="851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Percentage of correctly classified spam emails out of all predicted spam emails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067425" y="4859893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90%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628531" y="5825490"/>
            <a:ext cx="7886105" cy="10796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806768" y="5939552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Recall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3439001" y="5939552"/>
            <a:ext cx="2265998" cy="851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Percentage of correctly classified spam emails out of all actual spam emails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067425" y="5939552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85%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628531" y="6905149"/>
            <a:ext cx="7886105" cy="795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806768" y="7019211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F1-Score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3439001" y="7019211"/>
            <a:ext cx="226599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Harmonic mean of precision and recall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6067425" y="7019211"/>
            <a:ext cx="226980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87%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861"/>
            <a:ext cx="130994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Selection and Improvement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5453" y="2406372"/>
            <a:ext cx="13099494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performance of the Random Forest model was compared to other machine learning models, such as Logistic Regression and Support Vector Machines, to select the best-performing model.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5453" y="3352205"/>
            <a:ext cx="13099494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 improvement involved optimizing hyperparameters, such as the number of trees and the depth of each tree, to further enhance the model's performance.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3" y="4298037"/>
            <a:ext cx="546735" cy="5467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5453" y="5063490"/>
            <a:ext cx="4147780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Hyperparameter Tuning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65453" y="5878116"/>
            <a:ext cx="4147780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Adjusting hyperparameters, such as the number of trees in the forest and the maximum depth of each tree, to optimize the model's performance.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250" y="4298037"/>
            <a:ext cx="546735" cy="5467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41250" y="5063490"/>
            <a:ext cx="4147780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41250" y="5878116"/>
            <a:ext cx="4147780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Creating new features from existing data, such as combining words into phrases or calculating email length, to improve the model's ability to distinguish between spam and legitimate emails.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048" y="4298037"/>
            <a:ext cx="546735" cy="5467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7048" y="5063490"/>
            <a:ext cx="358473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Cross-Validation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9717048" y="5536406"/>
            <a:ext cx="4147899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Splitting the data into multiple folds and training and evaluating the model on different combinations of folds to ensure that the model is not overfitting to the training data.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089A2-00DE-95C0-2EA2-8878A939B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0500" y="7558004"/>
            <a:ext cx="1739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534" y="662345"/>
            <a:ext cx="7836932" cy="1750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Integrating the Model with a Web Application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3534" y="2692956"/>
            <a:ext cx="783693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trained Random Forest model was integrated with a web application using Streamlit, allowing users to input email addresses and receive predictions in real-time.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3534" y="3500676"/>
            <a:ext cx="783693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integration enables the model to be easily accessible and usable by a wide range of users.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53534" y="4009549"/>
            <a:ext cx="3825121" cy="1980843"/>
          </a:xfrm>
          <a:prstGeom prst="roundRect">
            <a:avLst>
              <a:gd name="adj" fmla="val 396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47844" y="4203859"/>
            <a:ext cx="3436501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Streamlit Framework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47844" y="4899541"/>
            <a:ext cx="3436501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Streamlit provides a simple and efficient way to build web applications for machine learning models.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4648720" y="4009549"/>
            <a:ext cx="3825121" cy="1980843"/>
          </a:xfrm>
          <a:prstGeom prst="roundRect">
            <a:avLst>
              <a:gd name="adj" fmla="val 396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859655" y="4203859"/>
            <a:ext cx="264545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Interface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859655" y="4607719"/>
            <a:ext cx="3436501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web application provides a user-friendly interface for inputting email addresses and receiving predictions.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3534" y="6177082"/>
            <a:ext cx="7836932" cy="1390174"/>
          </a:xfrm>
          <a:prstGeom prst="roundRect">
            <a:avLst>
              <a:gd name="adj" fmla="val 564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47844" y="6371392"/>
            <a:ext cx="411634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Real-Time Predictions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47844" y="6775252"/>
            <a:ext cx="744831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model makes predictions in real-time, providing users with immediate feedback on the likelihood of an email being spam.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1094</Words>
  <Application>Microsoft Macintosh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Syne Extra Bold</vt:lpstr>
      <vt:lpstr>Arial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Sarthak  Kawatra</cp:lastModifiedBy>
  <cp:revision>3</cp:revision>
  <dcterms:created xsi:type="dcterms:W3CDTF">2024-11-18T15:44:40Z</dcterms:created>
  <dcterms:modified xsi:type="dcterms:W3CDTF">2024-11-18T18:11:41Z</dcterms:modified>
</cp:coreProperties>
</file>